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idkJnub4clyLU0f2lb6dKgB39J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b68a0f60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b68a0f60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b68a0f6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ab68a0f6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3bfdc96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c3bfdc96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ANOVA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ANOVA?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A</a:t>
            </a: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 ONE WAY</a:t>
            </a: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ANOVA TEST?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the previous case we looked at statistical tests for comparison of means. What if we have samples from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than 2 groups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One way ANOVA helps us to solve such problems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way </a:t>
            </a:r>
            <a:r>
              <a:rPr b="1" i="0" lang="en" sz="16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</a:t>
            </a:r>
            <a:r>
              <a:rPr b="1" i="0" lang="en" sz="16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b="1" i="0" lang="en" sz="1600" u="none" cap="none" strike="noStrike">
                <a:solidFill>
                  <a:srgbClr val="64C3F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(analysis of variance) is a statistical test that is used to test if there is any difference between the means of the three or more groups/populations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called analysis of variance because it is based on partitioning the total variance in the data into two components (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within group variance and between groups variance</a:t>
            </a: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). 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b68a0f60f_0_1"/>
          <p:cNvSpPr txBox="1"/>
          <p:nvPr/>
        </p:nvSpPr>
        <p:spPr>
          <a:xfrm>
            <a:off x="585600" y="7570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b68a0f60f_0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b68a0f60f_0_1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Display design near the product stocks have an effect on the sales of the product? 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design team designed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four new displays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they want to see their effectiveness. These displays were used at different stores and increase in sales were recorded, in the same time frame.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5" name="Google Shape;245;gab68a0f60f_0_1"/>
          <p:cNvPicPr preferRelativeResize="0"/>
          <p:nvPr/>
        </p:nvPicPr>
        <p:blipFill rotWithShape="1">
          <a:blip r:embed="rId4">
            <a:alphaModFix/>
          </a:blip>
          <a:srcRect b="0" l="0" r="18903" t="0"/>
          <a:stretch/>
        </p:blipFill>
        <p:spPr>
          <a:xfrm>
            <a:off x="3341325" y="3490875"/>
            <a:ext cx="2605951" cy="11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b68a0f60f_0_8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b68a0f60f_0_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b68a0f60f_0_8"/>
          <p:cNvSpPr txBox="1"/>
          <p:nvPr/>
        </p:nvSpPr>
        <p:spPr>
          <a:xfrm>
            <a:off x="693000" y="14548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we can see, this is very similar to A/B testing except that here we are testing on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than two levels/groups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is particularly useful for checking if a particular independent process variable impacts the output of a process or not.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Another important thing, is that it does tell us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there is a difference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the means of any two groups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but it does not tell us which two groups are actually different.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3bfdc962b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c3bfdc962b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gc3bfdc962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700" y="1597450"/>
            <a:ext cx="7569719" cy="1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c3bfdc962b_0_0"/>
          <p:cNvSpPr txBox="1"/>
          <p:nvPr/>
        </p:nvSpPr>
        <p:spPr>
          <a:xfrm>
            <a:off x="1174600" y="3659800"/>
            <a:ext cx="71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 to which extent the sales averages of each group are statistically different?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